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60" r:id="rId1"/>
  </p:sldMasterIdLst>
  <p:notesMasterIdLst>
    <p:notesMasterId r:id="rId8"/>
  </p:notesMasterIdLst>
  <p:sldIdLst>
    <p:sldId id="256" r:id="rId2"/>
    <p:sldId id="262" r:id="rId3"/>
    <p:sldId id="257" r:id="rId4"/>
    <p:sldId id="258" r:id="rId5"/>
    <p:sldId id="260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4995" autoAdjust="0"/>
    <p:restoredTop sz="94622" autoAdjust="0"/>
  </p:normalViewPr>
  <p:slideViewPr>
    <p:cSldViewPr snapToGrid="0">
      <p:cViewPr>
        <p:scale>
          <a:sx n="93" d="100"/>
          <a:sy n="93" d="100"/>
        </p:scale>
        <p:origin x="-1362" y="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547E28-C941-4276-9EAF-0853162F5EE1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FF5BA8-4C89-4EFA-A315-B6DF96215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023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8091" y="5255172"/>
            <a:ext cx="8240108" cy="64113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2" y="1275080"/>
            <a:ext cx="7989752" cy="1066800"/>
          </a:xfrm>
          <a:effectLst/>
        </p:spPr>
        <p:txBody>
          <a:bodyPr anchor="b">
            <a:normAutofit/>
          </a:bodyPr>
          <a:lstStyle>
            <a:lvl1pPr>
              <a:defRPr sz="3600" cap="none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2" y="2341880"/>
            <a:ext cx="7989752" cy="169672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en-US" sz="900" kern="1200" cap="all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fld id="{048E94A6-25D0-467D-B8D4-7E27EC0DFD1F}" type="datetime1">
              <a:rPr lang="en-US" smtClean="0"/>
              <a:t>4/17/2019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Copyright</a:t>
            </a:r>
            <a:r>
              <a:rPr lang="en-US" dirty="0"/>
              <a:t> DICOM® 2018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616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1254760"/>
            <a:ext cx="8238707" cy="93472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1F76A-84E4-475E-BDC0-3574B4FBE153}" type="datetime1">
              <a:rPr lang="en-US" smtClean="0"/>
              <a:t>4/17/2019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Copyright</a:t>
            </a:r>
            <a:r>
              <a:rPr lang="en-US" dirty="0"/>
              <a:t> DICOM® 2018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065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7457440" y="1341119"/>
            <a:ext cx="1229359" cy="50755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74280" y="1463040"/>
            <a:ext cx="996664" cy="4395758"/>
          </a:xfrm>
        </p:spPr>
        <p:txBody>
          <a:bodyPr vert="eaVert"/>
          <a:lstStyle>
            <a:lvl1pPr>
              <a:defRPr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1193" y="675725"/>
            <a:ext cx="5342088" cy="5183073"/>
          </a:xfrm>
        </p:spPr>
        <p:txBody>
          <a:bodyPr vert="eaVert" anchor="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45255" y="5956136"/>
            <a:ext cx="947672" cy="365125"/>
          </a:xfrm>
        </p:spPr>
        <p:txBody>
          <a:bodyPr/>
          <a:lstStyle>
            <a:lvl1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fld id="{906A4B45-C4B8-40CA-98CF-8F538954F95C}" type="datetime1">
              <a:rPr lang="en-US" smtClean="0"/>
              <a:t>4/17/2019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5922209" cy="365125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Copyright</a:t>
            </a:r>
            <a:r>
              <a:rPr lang="en-US" dirty="0"/>
              <a:t> DICOM® 2018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853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1507008"/>
            <a:ext cx="8238707" cy="92456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3630795"/>
          </a:xfrm>
        </p:spPr>
        <p:txBody>
          <a:bodyPr anchor="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B2973-AEED-4EA8-B948-3B139710B68C}" type="datetime1">
              <a:rPr lang="en-US" smtClean="0"/>
              <a:t>4/17/2019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Copyright</a:t>
            </a:r>
            <a:r>
              <a:rPr lang="en-US" dirty="0"/>
              <a:t> DICOM® 2018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494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52646" y="5141973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36573"/>
            <a:ext cx="7989751" cy="1504844"/>
          </a:xfrm>
        </p:spPr>
        <p:txBody>
          <a:bodyPr anchor="b">
            <a:normAutofit/>
          </a:bodyPr>
          <a:lstStyle>
            <a:lvl1pPr algn="l">
              <a:defRPr sz="3600" b="0" cap="none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3" y="4541417"/>
            <a:ext cx="7989751" cy="115519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fld id="{F33BA825-58FC-4862-BD95-E361EB9AF737}" type="datetime1">
              <a:rPr lang="en-US" smtClean="0"/>
              <a:t>4/17/2019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Copyright</a:t>
            </a:r>
            <a:r>
              <a:rPr lang="en-US" dirty="0"/>
              <a:t> DICOM® 2018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929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8092" y="1459886"/>
            <a:ext cx="8238707" cy="93472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2" y="2228002"/>
            <a:ext cx="3899527" cy="3633047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2" y="2228003"/>
            <a:ext cx="3907662" cy="3633047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CF7D0-5F4B-4592-9942-4C02C38E9A33}" type="datetime1">
              <a:rPr lang="en-US" smtClean="0"/>
              <a:t>4/17/2019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Copyright</a:t>
            </a:r>
            <a:r>
              <a:rPr lang="en-US" dirty="0"/>
              <a:t> DICOM® 2018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298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/>
        </p:nvSpPr>
        <p:spPr>
          <a:xfrm>
            <a:off x="448092" y="1249679"/>
            <a:ext cx="8238707" cy="939801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125" y="1298789"/>
            <a:ext cx="7989752" cy="831875"/>
          </a:xfrm>
        </p:spPr>
        <p:txBody>
          <a:bodyPr/>
          <a:lstStyle>
            <a:lvl1pPr>
              <a:defRPr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28003"/>
            <a:ext cx="3593500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2" y="2926051"/>
            <a:ext cx="3899527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69308" y="2228003"/>
            <a:ext cx="3601635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2" y="2926051"/>
            <a:ext cx="3907662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C4620-765A-4BE2-BF08-E91D5AD2BF30}" type="datetime1">
              <a:rPr lang="en-US" smtClean="0"/>
              <a:t>4/17/2019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Copyright</a:t>
            </a:r>
            <a:r>
              <a:rPr lang="en-US" dirty="0"/>
              <a:t> DICOM® 2018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904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spect="1"/>
          </p:cNvSpPr>
          <p:nvPr/>
        </p:nvSpPr>
        <p:spPr>
          <a:xfrm>
            <a:off x="463331" y="1622972"/>
            <a:ext cx="8238707" cy="94488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15AA7-DF2F-4C6B-8FAF-DBCDCE606EED}" type="datetime1">
              <a:rPr lang="en-US" smtClean="0"/>
              <a:t>4/17/2019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Copyright</a:t>
            </a:r>
            <a:r>
              <a:rPr lang="en-US" dirty="0"/>
              <a:t> DICOM® 2018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757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E6869-7032-4110-85EC-CD1E2295B60B}" type="datetime1">
              <a:rPr lang="en-US" smtClean="0"/>
              <a:t>4/17/2019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Copyright</a:t>
            </a:r>
            <a:r>
              <a:rPr lang="en-US" dirty="0"/>
              <a:t> DICOM® 2018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336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52646" y="5141973"/>
            <a:ext cx="8238707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352" y="5262296"/>
            <a:ext cx="3536625" cy="689514"/>
          </a:xfrm>
        </p:spPr>
        <p:txBody>
          <a:bodyPr anchor="ctr"/>
          <a:lstStyle>
            <a:lvl1pPr algn="l">
              <a:defRPr sz="2000" b="0" cap="none" baseline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399" y="1285240"/>
            <a:ext cx="8240400" cy="3520760"/>
          </a:xfrm>
        </p:spPr>
        <p:txBody>
          <a:bodyPr anchor="t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5617" y="5262295"/>
            <a:ext cx="426532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fld id="{8E0862AD-58C2-4B1F-BCC2-1011CDEC7CF4}" type="datetime1">
              <a:rPr lang="en-US" smtClean="0"/>
              <a:t>4/17/2019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Copyright</a:t>
            </a:r>
            <a:r>
              <a:rPr lang="en-US" dirty="0"/>
              <a:t> DICOM® 2018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236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4693389"/>
            <a:ext cx="7989752" cy="566738"/>
          </a:xfrm>
        </p:spPr>
        <p:txBody>
          <a:bodyPr anchor="b">
            <a:normAutofit/>
          </a:bodyPr>
          <a:lstStyle>
            <a:lvl1pPr algn="l">
              <a:defRPr sz="2400" b="0" cap="none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8093" y="1275079"/>
            <a:ext cx="8238706" cy="332097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6"/>
            <a:ext cx="7989752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83B18-FB92-4082-9BF5-09528228025B}" type="datetime1">
              <a:rPr lang="en-US" smtClean="0"/>
              <a:t>4/17/2019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Copyright</a:t>
            </a:r>
            <a:r>
              <a:rPr lang="en-US" dirty="0"/>
              <a:t> DICOM® 2018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473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7125" y="1298789"/>
            <a:ext cx="7989752" cy="83187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228003"/>
            <a:ext cx="7989752" cy="3630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F9E92C5D-939B-4900-BCE5-3A86A7002CA7}" type="datetime1">
              <a:rPr lang="en-US" smtClean="0"/>
              <a:t>4/17/2019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Copyright</a:t>
            </a:r>
            <a:r>
              <a:rPr lang="en-US" dirty="0"/>
              <a:t> DICOM® 2018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8091" y="441325"/>
            <a:ext cx="2719909" cy="10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5976001" y="441325"/>
            <a:ext cx="2710800" cy="10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216601" y="441325"/>
            <a:ext cx="2710800" cy="10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3" name="Picture 12"/>
          <p:cNvPicPr/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5585" y="672661"/>
            <a:ext cx="2648607" cy="578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4303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none" baseline="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1A3A248-A6ED-40FF-8B5D-11F02EC424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3682" y="1275080"/>
            <a:ext cx="7877261" cy="406575"/>
          </a:xfrm>
        </p:spPr>
        <p:txBody>
          <a:bodyPr>
            <a:normAutofit fontScale="90000"/>
          </a:bodyPr>
          <a:lstStyle/>
          <a:p>
            <a:r>
              <a:rPr lang="en-US" sz="2800" dirty="0" smtClean="0">
                <a:cs typeface="Arial" panose="020B0604020202020204" pitchFamily="34" charset="0"/>
              </a:rPr>
              <a:t/>
            </a:r>
            <a:br>
              <a:rPr lang="en-US" sz="2800" dirty="0" smtClean="0">
                <a:cs typeface="Arial" panose="020B0604020202020204" pitchFamily="34" charset="0"/>
              </a:rPr>
            </a:br>
            <a:endParaRPr lang="en-US" sz="2800" b="1" cap="non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03105D7-0FA0-4E79-9DEA-B986CE0387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5130" y="1322377"/>
            <a:ext cx="7942698" cy="2440327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</a:pPr>
            <a:endParaRPr lang="en-US" sz="3200" b="1" cap="none" dirty="0">
              <a:solidFill>
                <a:schemeClr val="accent1"/>
              </a:solidFill>
              <a:latin typeface="+mj-lt"/>
              <a:ea typeface="+mj-ea"/>
              <a:cs typeface="Arial" panose="020B0604020202020204" pitchFamily="34" charset="0"/>
            </a:endParaRPr>
          </a:p>
        </p:txBody>
      </p:sp>
      <p:sp>
        <p:nvSpPr>
          <p:cNvPr id="5" name="Subtitle 7">
            <a:extLst>
              <a:ext uri="{FF2B5EF4-FFF2-40B4-BE49-F238E27FC236}">
                <a16:creationId xmlns:a16="http://schemas.microsoft.com/office/drawing/2014/main" xmlns="" id="{59664AAA-B8A0-4C00-9701-1D33EC511A00}"/>
              </a:ext>
            </a:extLst>
          </p:cNvPr>
          <p:cNvSpPr txBox="1">
            <a:spLocks/>
          </p:cNvSpPr>
          <p:nvPr/>
        </p:nvSpPr>
        <p:spPr>
          <a:xfrm>
            <a:off x="375130" y="4656526"/>
            <a:ext cx="8240836" cy="145531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											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9939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6449" y="1592494"/>
            <a:ext cx="7695344" cy="739740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3236360"/>
            <a:ext cx="7989752" cy="26224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Copyright</a:t>
            </a:r>
            <a:r>
              <a:rPr lang="en-US" smtClean="0"/>
              <a:t> DICOM® 2018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629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D25E7E3-7300-470B-8561-CBB611B87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383F62F-7A45-46A6-87D3-2A77EEF3A4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921876"/>
            <a:ext cx="7989752" cy="2638096"/>
          </a:xfrm>
        </p:spPr>
        <p:txBody>
          <a:bodyPr>
            <a:normAutofit/>
          </a:bodyPr>
          <a:lstStyle/>
          <a:p>
            <a:pPr marL="0" lvl="0" indent="0" defTabSz="9144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endParaRPr lang="en-US" sz="1900" b="1" kern="0" dirty="0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  <a:p>
            <a:pPr lvl="0" defTabSz="9144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endParaRPr lang="en-US" sz="1900" b="1" kern="0" dirty="0" smtClean="0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  <a:p>
            <a:pPr lvl="0" defTabSz="9144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endParaRPr lang="en-US" sz="1900" b="1" kern="0" dirty="0" smtClean="0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  <a:p>
            <a:pPr marL="0" lvl="0" indent="0" defTabSz="9144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endParaRPr lang="en-US" b="1" kern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Copyright</a:t>
            </a:r>
            <a:r>
              <a:rPr lang="en-US" smtClean="0"/>
              <a:t> DICOM® 2018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254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C250FDA-59F1-42E7-A4F9-5ECEA0293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Copyright</a:t>
            </a:r>
            <a:r>
              <a:rPr lang="en-US" smtClean="0"/>
              <a:t> DICOM® 2018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1872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723A098-764F-4A16-8B03-6690781FE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540096" y="2712377"/>
            <a:ext cx="3899527" cy="2922640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663282" y="2732926"/>
            <a:ext cx="3907662" cy="3128124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Copyright</a:t>
            </a:r>
            <a:r>
              <a:rPr lang="en-US" dirty="0" smtClean="0"/>
              <a:t> DICOM® 2018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942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47965" y="2546501"/>
            <a:ext cx="7172548" cy="3633047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Copyright</a:t>
            </a:r>
            <a:r>
              <a:rPr lang="en-US" dirty="0" smtClean="0"/>
              <a:t> DICOM® 2018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578555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ividend" id="{9697A71B-4AB7-4A1A-BD5B-BB2D22835B57}" vid="{66F1C100-1D2B-4BEA-AD01-C4F230B3B96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339</TotalTime>
  <Words>25</Words>
  <Application>Microsoft Office PowerPoint</Application>
  <PresentationFormat>On-screen Show (4:3)</PresentationFormat>
  <Paragraphs>16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Dividend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DICOM Educational Conference Brisbane, Australia</dc:title>
  <dc:creator>Lynn Lear</dc:creator>
  <cp:lastModifiedBy>Kowalczyk, Luiza</cp:lastModifiedBy>
  <cp:revision>42</cp:revision>
  <dcterms:created xsi:type="dcterms:W3CDTF">2018-06-26T03:42:10Z</dcterms:created>
  <dcterms:modified xsi:type="dcterms:W3CDTF">2019-04-17T19:03:32Z</dcterms:modified>
</cp:coreProperties>
</file>